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344d86b0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3344d86b0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5658d5ed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35658d5ed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31718c68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31718c68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331718c68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331718c68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331718c68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331718c68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331718c68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331718c68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3344d86b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3344d86b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3344d86b0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3344d86b0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3344d86b0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3344d86b0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3344d86b0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3344d86b0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file/d/1T-ubT0JXCjcZkQRgLEkFlCGq3OpAj-5H/view?usp=sharing" TargetMode="External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8969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500"/>
              <a:t>Проектная работа по модулю 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500"/>
              <a:t>“SQL и получение данных”</a:t>
            </a:r>
            <a:endParaRPr sz="25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9865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Михальченко Вера DSU-30</a:t>
            </a:r>
            <a:endParaRPr sz="20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825" y="1221925"/>
            <a:ext cx="1612902" cy="68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Список SQL запросов с описанием логики их выполнения</a:t>
            </a:r>
            <a:endParaRPr sz="2400"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Ссылка на файл с запросами </a:t>
            </a:r>
            <a:r>
              <a:rPr lang="ru" u="sng">
                <a:solidFill>
                  <a:schemeClr val="hlink"/>
                </a:solidFill>
                <a:hlinkClick r:id="rId3"/>
              </a:rPr>
              <a:t>тут</a:t>
            </a:r>
            <a:r>
              <a:rPr lang="ru"/>
              <a:t>.</a:t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288" y="1897474"/>
            <a:ext cx="8459424" cy="267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Спасибо!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Было интересно!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ER-диаграмма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350" y="1169175"/>
            <a:ext cx="6613325" cy="356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Краткое описание БД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389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Таблицы: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ru"/>
              <a:t>8 (aircrafts, airports, boarding_passes, bookings, flights, seats, ticket_flights, tickets)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Представления: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ru"/>
              <a:t>1 ( flights_v)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Материализованные представления: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ru"/>
              <a:t>1 (routes)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6550" y="1152475"/>
            <a:ext cx="4073350" cy="32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Развёрнутый анализ БД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ru" sz="850"/>
              <a:t>Основной сущностью является </a:t>
            </a:r>
            <a:r>
              <a:rPr i="1" lang="ru" sz="850"/>
              <a:t>бронирование </a:t>
            </a:r>
            <a:r>
              <a:rPr lang="ru" sz="850"/>
              <a:t>(bookings).</a:t>
            </a:r>
            <a:endParaRPr sz="8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ru" sz="850"/>
              <a:t>В одно бронирование можно включить несколько пассажиров, каждому из которых выписывается отдельный </a:t>
            </a:r>
            <a:r>
              <a:rPr i="1" lang="ru" sz="850"/>
              <a:t>билет </a:t>
            </a:r>
            <a:r>
              <a:rPr lang="ru" sz="850"/>
              <a:t>(tickets). Билет имеет уникальный номер и содержит информацию о пассажире. Как таковой пассажир не является отдельной сущностью. Как имя, так и номер документа пассажира могут меняться с течением времени, так что невозможно однозначно найти все билеты одного человека; для простоты можно считать, что все пассажиры уникальны.</a:t>
            </a:r>
            <a:endParaRPr sz="8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ru" sz="850"/>
              <a:t>Билет включает один или несколько </a:t>
            </a:r>
            <a:r>
              <a:rPr i="1" lang="ru" sz="850"/>
              <a:t>перелетов </a:t>
            </a:r>
            <a:r>
              <a:rPr lang="ru" sz="850"/>
              <a:t>(ticket_flights). Несколько перелетов могут включаться в билет в случаях, когда нет нет прямого рейса, соединяющего пункты отправления и назначения (полет с пересадками), либо когда билет взят «туда и обратно». В схеме данных нет жесткого ограничения, но предполагается, что все билеты в одном бронировании имеют одинаковый набор перелетов.</a:t>
            </a:r>
            <a:endParaRPr sz="8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ru" sz="850"/>
              <a:t>Каждый </a:t>
            </a:r>
            <a:r>
              <a:rPr i="1" lang="ru" sz="850"/>
              <a:t>рейс </a:t>
            </a:r>
            <a:r>
              <a:rPr lang="ru" sz="850"/>
              <a:t>(flights) следует из одного </a:t>
            </a:r>
            <a:r>
              <a:rPr i="1" lang="ru" sz="850"/>
              <a:t>аэропорта </a:t>
            </a:r>
            <a:r>
              <a:rPr lang="ru" sz="850"/>
              <a:t>(airports) в другой. Рейсы с одним номером имеют одинаковые пункты вылета и назначения, но будут отличаться датой отправления.</a:t>
            </a:r>
            <a:endParaRPr sz="8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ru" sz="850"/>
              <a:t>При регистрации на рейс пассажиру выдается </a:t>
            </a:r>
            <a:r>
              <a:rPr i="1" lang="ru" sz="850"/>
              <a:t>посадочный талон </a:t>
            </a:r>
            <a:r>
              <a:rPr lang="ru" sz="850"/>
              <a:t>(boarding_passes), в котором указано место в самолете. Пассажир может зарегистрироваться только на тот рейс, который есть у него в билете. Комбинация рейса и места в самолете должна быть уникальной, чтобы не допустить выдачу двух посадочных талонов на одно место.</a:t>
            </a:r>
            <a:endParaRPr sz="8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ru" sz="850"/>
              <a:t>Количество </a:t>
            </a:r>
            <a:r>
              <a:rPr i="1" lang="ru" sz="850"/>
              <a:t>мест </a:t>
            </a:r>
            <a:r>
              <a:rPr lang="ru" sz="850"/>
              <a:t>(seats) в самолете и их распределение по классам обслуживания зависит от модели </a:t>
            </a:r>
            <a:r>
              <a:rPr i="1" lang="ru" sz="850"/>
              <a:t>самолета </a:t>
            </a:r>
            <a:r>
              <a:rPr lang="ru" sz="850"/>
              <a:t>(aircrafts), выполняющего рейс. Предполагается, что каждая модель самолета имеет только одну компоновку салона. Схема данных не контролирует, что места в посадочных талонах соответствуют имеющимся в самолете (такая проверка может быть сделана с использованием табличных триггеров или в приложении).</a:t>
            </a:r>
            <a:endParaRPr sz="1225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Бизнес задачи, которые можно решить 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4260300" cy="27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Аналитика для РосТуризма.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Прогноз динамики спроса на покупку билетов в определённых направлениях внутри России, в связи с ограничениями по возможностям международного туризма.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1300" y="1246725"/>
            <a:ext cx="3620627" cy="241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Бизнес задачи, которые можно решить 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494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2. Аналитика для агенства по продажам билетов.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Тестирование рекламной кампании, в рамках которой пользователям предлагается в приложении по покупке билетов вариант популярного направления по внутреннему перелёту в зависимости от времени года и цены на билет.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5051" y="1152475"/>
            <a:ext cx="2754024" cy="316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Бизнес задачи, которые можно решить 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360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3. Кризисная аналитика.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Оптимизация распределения самолетов по направлениям в связи с новыми ограничениями по импорту запчастей.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0700" y="1175600"/>
            <a:ext cx="4448824" cy="2943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Бизнес задачи, которые можно решить 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367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4. Аналитика для стартапа по созданию новых туристических маршрутов.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Анализ загруженности самолётов, летающих в направлениях, где планируется создание новых туристических маршрутов.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1200" y="1285975"/>
            <a:ext cx="4544527" cy="302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Бизнес задачи, которые можно решить 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363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5. Аналитика для компании по созданию бизнес зон в аэропортах.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Анализ спроса на покупку билетов бизнес-класса по направлениям и его динамика.</a:t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7375" y="1152475"/>
            <a:ext cx="4479299" cy="318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